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691" r:id="rId2"/>
  </p:sldMasterIdLst>
  <p:notesMasterIdLst>
    <p:notesMasterId r:id="rId10"/>
  </p:notesMasterIdLst>
  <p:sldIdLst>
    <p:sldId id="258" r:id="rId3"/>
    <p:sldId id="261" r:id="rId4"/>
    <p:sldId id="270" r:id="rId5"/>
    <p:sldId id="262" r:id="rId6"/>
    <p:sldId id="264" r:id="rId7"/>
    <p:sldId id="271" r:id="rId8"/>
    <p:sldId id="269" r:id="rId9"/>
  </p:sldIdLst>
  <p:sldSz cx="9144000" cy="5143500" type="screen16x9"/>
  <p:notesSz cx="6858000" cy="9144000"/>
  <p:embeddedFontLst>
    <p:embeddedFont>
      <p:font typeface="Roboto" panose="020B0604020202020204" charset="0"/>
      <p:regular r:id="rId11"/>
      <p:bold r:id="rId12"/>
      <p:italic r:id="rId13"/>
      <p:boldItalic r:id="rId14"/>
    </p:embeddedFont>
    <p:embeddedFont>
      <p:font typeface="Calibri" panose="020F0502020204030204" pitchFamily="3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2220494-F72E-42EC-8C15-EB342598EB4E}">
  <a:tblStyle styleId="{62220494-F72E-42EC-8C15-EB342598EB4E}"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778" autoAdjust="0"/>
  </p:normalViewPr>
  <p:slideViewPr>
    <p:cSldViewPr>
      <p:cViewPr varScale="1">
        <p:scale>
          <a:sx n="117" d="100"/>
          <a:sy n="117" d="100"/>
        </p:scale>
        <p:origin x="1434" y="9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5" Type="http://schemas.openxmlformats.org/officeDocument/2006/relationships/slide" Target="slides/slide3.xml"/><Relationship Id="rId15" Type="http://schemas.openxmlformats.org/officeDocument/2006/relationships/font" Target="fonts/font5.fntdata"/><Relationship Id="rId23" Type="http://schemas.microsoft.com/office/2015/10/relationships/revisionInfo" Target="revisionInfo.xml"/><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07677528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br>
              <a:rPr lang="en-US" dirty="0"/>
            </a:br>
            <a:r>
              <a:rPr lang="en-US" dirty="0"/>
              <a:t>This would be the introduction slide</a:t>
            </a:r>
            <a:r>
              <a:rPr lang="en-US" baseline="0" dirty="0"/>
              <a:t> of the topic that you are covering in this subsection.</a:t>
            </a:r>
          </a:p>
          <a:p>
            <a:pPr lvl="0" rtl="0">
              <a:spcBef>
                <a:spcPts val="0"/>
              </a:spcBef>
              <a:buNone/>
            </a:pPr>
            <a:r>
              <a:rPr lang="en-US" baseline="0" dirty="0"/>
              <a:t>When this slide plays, you could talk about the main aim that we’d be covering in this video.</a:t>
            </a:r>
            <a:endParaRPr/>
          </a:p>
        </p:txBody>
      </p:sp>
    </p:spTree>
    <p:extLst>
      <p:ext uri="{BB962C8B-B14F-4D97-AF65-F5344CB8AC3E}">
        <p14:creationId xmlns:p14="http://schemas.microsoft.com/office/powerpoint/2010/main" val="1128826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is a single point slide which can be</a:t>
            </a:r>
            <a:r>
              <a:rPr lang="en-US" baseline="0" dirty="0"/>
              <a:t> used for multiple purposes.</a:t>
            </a:r>
          </a:p>
          <a:p>
            <a:pPr lvl="0" rtl="0">
              <a:spcBef>
                <a:spcPts val="0"/>
              </a:spcBef>
              <a:buNone/>
            </a:pPr>
            <a:endParaRPr lang="en-US" baseline="0" dirty="0"/>
          </a:p>
          <a:p>
            <a:pPr lvl="0" rtl="0">
              <a:spcBef>
                <a:spcPts val="0"/>
              </a:spcBef>
              <a:buNone/>
            </a:pPr>
            <a:r>
              <a:rPr lang="en-US" b="1" baseline="0" dirty="0"/>
              <a:t>Use 1 </a:t>
            </a:r>
            <a:r>
              <a:rPr lang="en-US" dirty="0"/>
              <a:t>[Mandatory Slide]</a:t>
            </a:r>
            <a:r>
              <a:rPr lang="en-US" baseline="0" dirty="0"/>
              <a:t>: </a:t>
            </a:r>
          </a:p>
          <a:p>
            <a:pPr lvl="0" rtl="0">
              <a:spcBef>
                <a:spcPts val="0"/>
              </a:spcBef>
              <a:buNone/>
            </a:pPr>
            <a:r>
              <a:rPr lang="en-US" baseline="0" dirty="0"/>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lvl="0" rtl="0">
              <a:spcBef>
                <a:spcPts val="0"/>
              </a:spcBef>
              <a:buNone/>
            </a:pPr>
            <a:endParaRPr lang="en-US" baseline="0" dirty="0"/>
          </a:p>
          <a:p>
            <a:pPr lvl="0" rtl="0">
              <a:spcBef>
                <a:spcPts val="0"/>
              </a:spcBef>
              <a:buNone/>
            </a:pPr>
            <a:r>
              <a:rPr lang="en-US" b="1" baseline="0" dirty="0"/>
              <a:t>Use 2</a:t>
            </a:r>
            <a:r>
              <a:rPr lang="en-US" b="0" baseline="0" dirty="0"/>
              <a:t>:</a:t>
            </a:r>
          </a:p>
          <a:p>
            <a:pPr lvl="0" rtl="0">
              <a:spcBef>
                <a:spcPts val="0"/>
              </a:spcBef>
              <a:buNone/>
            </a:pPr>
            <a:r>
              <a:rPr lang="en-US" baseline="0" dirty="0"/>
              <a:t>This slide can also be used to cover topics that can be represented by an image/graph etc. Information which is half image/half information type. Like shown in the example above. </a:t>
            </a:r>
          </a:p>
        </p:txBody>
      </p:sp>
    </p:spTree>
    <p:extLst>
      <p:ext uri="{BB962C8B-B14F-4D97-AF65-F5344CB8AC3E}">
        <p14:creationId xmlns:p14="http://schemas.microsoft.com/office/powerpoint/2010/main" val="998226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is a single point slide which can be</a:t>
            </a:r>
            <a:r>
              <a:rPr lang="en-US" baseline="0" dirty="0"/>
              <a:t> used for multiple purposes.</a:t>
            </a:r>
          </a:p>
          <a:p>
            <a:pPr lvl="0" rtl="0">
              <a:spcBef>
                <a:spcPts val="0"/>
              </a:spcBef>
              <a:buNone/>
            </a:pPr>
            <a:endParaRPr lang="en-US" baseline="0" dirty="0"/>
          </a:p>
          <a:p>
            <a:pPr lvl="0" rtl="0">
              <a:spcBef>
                <a:spcPts val="0"/>
              </a:spcBef>
              <a:buNone/>
            </a:pPr>
            <a:r>
              <a:rPr lang="en-US" b="1" baseline="0" dirty="0"/>
              <a:t>Use 1 </a:t>
            </a:r>
            <a:r>
              <a:rPr lang="en-US" dirty="0"/>
              <a:t>[Mandatory Slide]</a:t>
            </a:r>
            <a:r>
              <a:rPr lang="en-US" baseline="0" dirty="0"/>
              <a:t>: </a:t>
            </a:r>
          </a:p>
          <a:p>
            <a:pPr lvl="0" rtl="0">
              <a:spcBef>
                <a:spcPts val="0"/>
              </a:spcBef>
              <a:buNone/>
            </a:pPr>
            <a:r>
              <a:rPr lang="en-US" baseline="0" dirty="0"/>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lvl="0" rtl="0">
              <a:spcBef>
                <a:spcPts val="0"/>
              </a:spcBef>
              <a:buNone/>
            </a:pPr>
            <a:endParaRPr lang="en-US" baseline="0" dirty="0"/>
          </a:p>
          <a:p>
            <a:pPr lvl="0" rtl="0">
              <a:spcBef>
                <a:spcPts val="0"/>
              </a:spcBef>
              <a:buNone/>
            </a:pPr>
            <a:r>
              <a:rPr lang="en-US" b="1" baseline="0" dirty="0"/>
              <a:t>Use 2</a:t>
            </a:r>
            <a:r>
              <a:rPr lang="en-US" b="0" baseline="0" dirty="0"/>
              <a:t>:</a:t>
            </a:r>
          </a:p>
          <a:p>
            <a:pPr lvl="0" rtl="0">
              <a:spcBef>
                <a:spcPts val="0"/>
              </a:spcBef>
              <a:buNone/>
            </a:pPr>
            <a:r>
              <a:rPr lang="en-US" baseline="0" dirty="0"/>
              <a:t>This slide can also be used to cover topics that can be represented by an image/graph etc. Information which is half image/half information type. Like shown in the example above. </a:t>
            </a:r>
          </a:p>
        </p:txBody>
      </p:sp>
    </p:spTree>
    <p:extLst>
      <p:ext uri="{BB962C8B-B14F-4D97-AF65-F5344CB8AC3E}">
        <p14:creationId xmlns:p14="http://schemas.microsoft.com/office/powerpoint/2010/main" val="1580099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327403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Something</a:t>
            </a:r>
            <a:r>
              <a:rPr lang="en-US" baseline="0" dirty="0"/>
              <a:t> that needs to grab the viewers attention!!</a:t>
            </a:r>
            <a:endParaRPr/>
          </a:p>
        </p:txBody>
      </p:sp>
    </p:spTree>
    <p:extLst>
      <p:ext uri="{BB962C8B-B14F-4D97-AF65-F5344CB8AC3E}">
        <p14:creationId xmlns:p14="http://schemas.microsoft.com/office/powerpoint/2010/main" val="439039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endParaRPr lang="en-US" dirty="0"/>
          </a:p>
          <a:p>
            <a:pPr lvl="0" rtl="0">
              <a:spcBef>
                <a:spcPts val="0"/>
              </a:spcBef>
              <a:buNone/>
            </a:pPr>
            <a:endParaRPr lang="en-US" dirty="0"/>
          </a:p>
        </p:txBody>
      </p:sp>
    </p:spTree>
    <p:extLst>
      <p:ext uri="{BB962C8B-B14F-4D97-AF65-F5344CB8AC3E}">
        <p14:creationId xmlns:p14="http://schemas.microsoft.com/office/powerpoint/2010/main" val="3000027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[Mandatory Slide]</a:t>
            </a:r>
          </a:p>
          <a:p>
            <a:pPr lvl="0" rtl="0">
              <a:spcBef>
                <a:spcPts val="0"/>
              </a:spcBef>
              <a:buNone/>
            </a:pPr>
            <a:r>
              <a:rPr lang="en-US" b="0" dirty="0"/>
              <a:t>Here</a:t>
            </a:r>
            <a:r>
              <a:rPr lang="en-US" b="0" baseline="0" dirty="0"/>
              <a:t> the name of the next video needs to be mentioned. The narration as you guessed it would be just letting the viewer know exactly where we are at and what we’d be taking over next! </a:t>
            </a:r>
            <a:r>
              <a:rPr lang="en-US" b="0" baseline="0">
                <a:sym typeface="Wingdings" pitchFamily="2" charset="2"/>
              </a:rPr>
              <a:t></a:t>
            </a:r>
            <a:endParaRPr b="0"/>
          </a:p>
        </p:txBody>
      </p:sp>
    </p:spTree>
    <p:extLst>
      <p:ext uri="{BB962C8B-B14F-4D97-AF65-F5344CB8AC3E}">
        <p14:creationId xmlns:p14="http://schemas.microsoft.com/office/powerpoint/2010/main" val="621014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urse 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90525" y="2803825"/>
            <a:ext cx="8222100" cy="573300"/>
          </a:xfrm>
          <a:prstGeom prst="rect">
            <a:avLst/>
          </a:prstGeom>
        </p:spPr>
        <p:txBody>
          <a:bodyPr lIns="91425" tIns="91425" rIns="91425" bIns="91425" anchor="b" anchorCtr="0"/>
          <a:lstStyle>
            <a:lvl1pPr lvl="0" rtl="0">
              <a:spcBef>
                <a:spcPts val="0"/>
              </a:spcBef>
              <a:buNone/>
              <a:defRPr sz="260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1" name="Shape 11" descr="Packt-Logo-white.png"/>
          <p:cNvPicPr preferRelativeResize="0"/>
          <p:nvPr/>
        </p:nvPicPr>
        <p:blipFill>
          <a:blip r:embed="rId2">
            <a:alphaModFix/>
          </a:blip>
          <a:stretch>
            <a:fillRect/>
          </a:stretch>
        </p:blipFill>
        <p:spPr>
          <a:xfrm>
            <a:off x="112750" y="1477730"/>
            <a:ext cx="3382881" cy="161666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Author Profile">
    <p:spTree>
      <p:nvGrpSpPr>
        <p:cNvPr id="1" name="Shape 53"/>
        <p:cNvGrpSpPr/>
        <p:nvPr/>
      </p:nvGrpSpPr>
      <p:grpSpPr>
        <a:xfrm>
          <a:off x="0" y="0"/>
          <a:ext cx="0" cy="0"/>
          <a:chOff x="0" y="0"/>
          <a:chExt cx="0" cy="0"/>
        </a:xfrm>
      </p:grpSpPr>
      <p:sp>
        <p:nvSpPr>
          <p:cNvPr id="54" name="Shape 54"/>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56" name="Shape 56"/>
          <p:cNvSpPr txBox="1">
            <a:spLocks noGrp="1"/>
          </p:cNvSpPr>
          <p:nvPr>
            <p:ph type="title"/>
          </p:nvPr>
        </p:nvSpPr>
        <p:spPr>
          <a:xfrm>
            <a:off x="265500" y="3387625"/>
            <a:ext cx="4045200" cy="1482300"/>
          </a:xfrm>
          <a:prstGeom prst="rect">
            <a:avLst/>
          </a:prstGeom>
        </p:spPr>
        <p:txBody>
          <a:bodyPr lIns="91425" tIns="91425" rIns="91425" bIns="91425" anchor="t" anchorCtr="0"/>
          <a:lstStyle>
            <a:lvl1pPr lvl="0" algn="ctr" rtl="0">
              <a:spcBef>
                <a:spcPts val="0"/>
              </a:spcBef>
              <a:buClr>
                <a:srgbClr val="4285F4"/>
              </a:buClr>
              <a:buSzPct val="100000"/>
              <a:defRPr sz="2400">
                <a:solidFill>
                  <a:srgbClr val="4285F4"/>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57" name="Shape 57"/>
          <p:cNvSpPr txBox="1">
            <a:spLocks noGrp="1"/>
          </p:cNvSpPr>
          <p:nvPr>
            <p:ph type="body" idx="1"/>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58" name="Shape 5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pic>
        <p:nvPicPr>
          <p:cNvPr id="59" name="Shape 59" descr="Corporate headshot of a man"/>
          <p:cNvPicPr preferRelativeResize="0"/>
          <p:nvPr/>
        </p:nvPicPr>
        <p:blipFill>
          <a:blip r:embed="rId3">
            <a:alphaModFix/>
          </a:blip>
          <a:stretch>
            <a:fillRect/>
          </a:stretch>
        </p:blipFill>
        <p:spPr>
          <a:xfrm>
            <a:off x="1142554" y="917976"/>
            <a:ext cx="2291100" cy="2291100"/>
          </a:xfrm>
          <a:prstGeom prst="ellipse">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aption">
    <p:spTree>
      <p:nvGrpSpPr>
        <p:cNvPr id="1" name="Shape 60"/>
        <p:cNvGrpSpPr/>
        <p:nvPr/>
      </p:nvGrpSpPr>
      <p:grpSpPr>
        <a:xfrm>
          <a:off x="0" y="0"/>
          <a:ext cx="0" cy="0"/>
          <a:chOff x="0" y="0"/>
          <a:chExt cx="0" cy="0"/>
        </a:xfrm>
      </p:grpSpPr>
      <p:sp>
        <p:nvSpPr>
          <p:cNvPr id="61" name="Shape 61"/>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63" name="Shape 63"/>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ig Number">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60950" y="1248300"/>
            <a:ext cx="8222100" cy="1963500"/>
          </a:xfrm>
          <a:prstGeom prst="rect">
            <a:avLst/>
          </a:prstGeom>
        </p:spPr>
        <p:txBody>
          <a:bodyPr lIns="91425" tIns="91425" rIns="91425" bIns="91425" anchor="b" anchorCtr="0"/>
          <a:lstStyle>
            <a:lvl1pPr lvl="0" algn="ctr" rtl="0">
              <a:spcBef>
                <a:spcPts val="0"/>
              </a:spcBef>
              <a:buClr>
                <a:srgbClr val="F3F3F3"/>
              </a:buClr>
              <a:buSzPct val="100000"/>
              <a:defRPr sz="12000">
                <a:solidFill>
                  <a:srgbClr val="F3F3F3"/>
                </a:solidFill>
              </a:defRPr>
            </a:lvl1pPr>
            <a:lvl2pPr lvl="1" algn="ctr" rtl="0">
              <a:spcBef>
                <a:spcPts val="0"/>
              </a:spcBef>
              <a:buClr>
                <a:schemeClr val="dk2"/>
              </a:buClr>
              <a:buSzPct val="100000"/>
              <a:defRPr sz="12000">
                <a:solidFill>
                  <a:schemeClr val="dk2"/>
                </a:solidFill>
              </a:defRPr>
            </a:lvl2pPr>
            <a:lvl3pPr lvl="2" algn="ctr" rtl="0">
              <a:spcBef>
                <a:spcPts val="0"/>
              </a:spcBef>
              <a:buClr>
                <a:schemeClr val="dk2"/>
              </a:buClr>
              <a:buSzPct val="100000"/>
              <a:defRPr sz="12000">
                <a:solidFill>
                  <a:schemeClr val="dk2"/>
                </a:solidFill>
              </a:defRPr>
            </a:lvl3pPr>
            <a:lvl4pPr lvl="3" algn="ctr" rtl="0">
              <a:spcBef>
                <a:spcPts val="0"/>
              </a:spcBef>
              <a:buClr>
                <a:schemeClr val="dk2"/>
              </a:buClr>
              <a:buSzPct val="100000"/>
              <a:defRPr sz="12000">
                <a:solidFill>
                  <a:schemeClr val="dk2"/>
                </a:solidFill>
              </a:defRPr>
            </a:lvl4pPr>
            <a:lvl5pPr lvl="4" algn="ctr" rtl="0">
              <a:spcBef>
                <a:spcPts val="0"/>
              </a:spcBef>
              <a:buClr>
                <a:schemeClr val="dk2"/>
              </a:buClr>
              <a:buSzPct val="100000"/>
              <a:defRPr sz="12000">
                <a:solidFill>
                  <a:schemeClr val="dk2"/>
                </a:solidFill>
              </a:defRPr>
            </a:lvl5pPr>
            <a:lvl6pPr lvl="5" algn="ctr" rtl="0">
              <a:spcBef>
                <a:spcPts val="0"/>
              </a:spcBef>
              <a:buClr>
                <a:schemeClr val="dk2"/>
              </a:buClr>
              <a:buSzPct val="100000"/>
              <a:defRPr sz="12000">
                <a:solidFill>
                  <a:schemeClr val="dk2"/>
                </a:solidFill>
              </a:defRPr>
            </a:lvl6pPr>
            <a:lvl7pPr lvl="6" algn="ctr" rtl="0">
              <a:spcBef>
                <a:spcPts val="0"/>
              </a:spcBef>
              <a:buClr>
                <a:schemeClr val="dk2"/>
              </a:buClr>
              <a:buSzPct val="100000"/>
              <a:defRPr sz="12000">
                <a:solidFill>
                  <a:schemeClr val="dk2"/>
                </a:solidFill>
              </a:defRPr>
            </a:lvl7pPr>
            <a:lvl8pPr lvl="7" algn="ctr" rtl="0">
              <a:spcBef>
                <a:spcPts val="0"/>
              </a:spcBef>
              <a:buClr>
                <a:schemeClr val="dk2"/>
              </a:buClr>
              <a:buSzPct val="100000"/>
              <a:defRPr sz="12000">
                <a:solidFill>
                  <a:schemeClr val="dk2"/>
                </a:solidFill>
              </a:defRPr>
            </a:lvl8pPr>
            <a:lvl9pPr lvl="8" algn="ctr" rtl="0">
              <a:spcBef>
                <a:spcPts val="0"/>
              </a:spcBef>
              <a:buClr>
                <a:schemeClr val="dk2"/>
              </a:buClr>
              <a:buSzPct val="100000"/>
              <a:defRPr sz="12000">
                <a:solidFill>
                  <a:schemeClr val="dk2"/>
                </a:solidFill>
              </a:defRPr>
            </a:lvl9pPr>
          </a:lstStyle>
          <a:p>
            <a:endParaRPr/>
          </a:p>
        </p:txBody>
      </p:sp>
      <p:sp>
        <p:nvSpPr>
          <p:cNvPr id="66" name="Shape 66"/>
          <p:cNvSpPr txBox="1">
            <a:spLocks noGrp="1"/>
          </p:cNvSpPr>
          <p:nvPr>
            <p:ph type="body" idx="1"/>
          </p:nvPr>
        </p:nvSpPr>
        <p:spPr>
          <a:xfrm>
            <a:off x="1595400" y="3273925"/>
            <a:ext cx="5953200" cy="1300800"/>
          </a:xfrm>
          <a:prstGeom prst="rect">
            <a:avLst/>
          </a:prstGeom>
        </p:spPr>
        <p:txBody>
          <a:bodyPr lIns="91425" tIns="91425" rIns="91425" bIns="91425" anchor="t" anchorCtr="0"/>
          <a:lstStyle>
            <a:lvl1pPr lvl="0" algn="ctr" rtl="0">
              <a:spcBef>
                <a:spcPts val="0"/>
              </a:spcBef>
              <a:buClr>
                <a:srgbClr val="F3F3F3"/>
              </a:buClr>
              <a:buFont typeface="Calibri"/>
              <a:defRPr>
                <a:solidFill>
                  <a:srgbClr val="F3F3F3"/>
                </a:solidFill>
                <a:latin typeface="Calibri"/>
                <a:ea typeface="Calibri"/>
                <a:cs typeface="Calibri"/>
                <a:sym typeface="Calibri"/>
              </a:defRPr>
            </a:lvl1pPr>
            <a:lvl2pPr lvl="1" algn="ctr" rtl="0">
              <a:spcBef>
                <a:spcPts val="0"/>
              </a:spcBef>
              <a:buClr>
                <a:srgbClr val="F3F3F3"/>
              </a:buClr>
              <a:buFont typeface="Calibri"/>
              <a:defRPr>
                <a:solidFill>
                  <a:srgbClr val="F3F3F3"/>
                </a:solidFill>
                <a:latin typeface="Calibri"/>
                <a:ea typeface="Calibri"/>
                <a:cs typeface="Calibri"/>
                <a:sym typeface="Calibri"/>
              </a:defRPr>
            </a:lvl2pPr>
            <a:lvl3pPr lvl="2" algn="ctr" rtl="0">
              <a:spcBef>
                <a:spcPts val="0"/>
              </a:spcBef>
              <a:buClr>
                <a:srgbClr val="F3F3F3"/>
              </a:buClr>
              <a:buFont typeface="Calibri"/>
              <a:defRPr>
                <a:solidFill>
                  <a:srgbClr val="F3F3F3"/>
                </a:solidFill>
                <a:latin typeface="Calibri"/>
                <a:ea typeface="Calibri"/>
                <a:cs typeface="Calibri"/>
                <a:sym typeface="Calibri"/>
              </a:defRPr>
            </a:lvl3pPr>
            <a:lvl4pPr lvl="3" algn="ctr" rtl="0">
              <a:spcBef>
                <a:spcPts val="0"/>
              </a:spcBef>
              <a:buClr>
                <a:srgbClr val="F3F3F3"/>
              </a:buClr>
              <a:buFont typeface="Calibri"/>
              <a:defRPr>
                <a:solidFill>
                  <a:srgbClr val="F3F3F3"/>
                </a:solidFill>
                <a:latin typeface="Calibri"/>
                <a:ea typeface="Calibri"/>
                <a:cs typeface="Calibri"/>
                <a:sym typeface="Calibri"/>
              </a:defRPr>
            </a:lvl4pPr>
            <a:lvl5pPr lvl="4" algn="ctr" rtl="0">
              <a:spcBef>
                <a:spcPts val="0"/>
              </a:spcBef>
              <a:buClr>
                <a:srgbClr val="F3F3F3"/>
              </a:buClr>
              <a:buFont typeface="Calibri"/>
              <a:defRPr>
                <a:solidFill>
                  <a:srgbClr val="F3F3F3"/>
                </a:solidFill>
                <a:latin typeface="Calibri"/>
                <a:ea typeface="Calibri"/>
                <a:cs typeface="Calibri"/>
                <a:sym typeface="Calibri"/>
              </a:defRPr>
            </a:lvl5pPr>
            <a:lvl6pPr lvl="5" algn="ctr" rtl="0">
              <a:spcBef>
                <a:spcPts val="0"/>
              </a:spcBef>
              <a:buClr>
                <a:srgbClr val="F3F3F3"/>
              </a:buClr>
              <a:buFont typeface="Calibri"/>
              <a:defRPr>
                <a:solidFill>
                  <a:srgbClr val="F3F3F3"/>
                </a:solidFill>
                <a:latin typeface="Calibri"/>
                <a:ea typeface="Calibri"/>
                <a:cs typeface="Calibri"/>
                <a:sym typeface="Calibri"/>
              </a:defRPr>
            </a:lvl6pPr>
            <a:lvl7pPr lvl="6" algn="ctr" rtl="0">
              <a:spcBef>
                <a:spcPts val="0"/>
              </a:spcBef>
              <a:buClr>
                <a:srgbClr val="F3F3F3"/>
              </a:buClr>
              <a:buFont typeface="Calibri"/>
              <a:defRPr>
                <a:solidFill>
                  <a:srgbClr val="F3F3F3"/>
                </a:solidFill>
                <a:latin typeface="Calibri"/>
                <a:ea typeface="Calibri"/>
                <a:cs typeface="Calibri"/>
                <a:sym typeface="Calibri"/>
              </a:defRPr>
            </a:lvl7pPr>
            <a:lvl8pPr lvl="7" algn="ctr" rtl="0">
              <a:spcBef>
                <a:spcPts val="0"/>
              </a:spcBef>
              <a:buClr>
                <a:srgbClr val="F3F3F3"/>
              </a:buClr>
              <a:buFont typeface="Calibri"/>
              <a:defRPr>
                <a:solidFill>
                  <a:srgbClr val="F3F3F3"/>
                </a:solidFill>
                <a:latin typeface="Calibri"/>
                <a:ea typeface="Calibri"/>
                <a:cs typeface="Calibri"/>
                <a:sym typeface="Calibri"/>
              </a:defRPr>
            </a:lvl8pPr>
            <a:lvl9pPr lvl="8" algn="ctr" rtl="0">
              <a:spcBef>
                <a:spcPts val="0"/>
              </a:spcBef>
              <a:buClr>
                <a:srgbClr val="F3F3F3"/>
              </a:buClr>
              <a:buFont typeface="Calibri"/>
              <a:defRPr>
                <a:solidFill>
                  <a:srgbClr val="F3F3F3"/>
                </a:solidFill>
                <a:latin typeface="Calibri"/>
                <a:ea typeface="Calibri"/>
                <a:cs typeface="Calibri"/>
                <a:sym typeface="Calibri"/>
              </a:defRPr>
            </a:lvl9pPr>
          </a:lstStyle>
          <a:p>
            <a:endParaRPr/>
          </a:p>
        </p:txBody>
      </p:sp>
      <p:pic>
        <p:nvPicPr>
          <p:cNvPr id="67" name="Shape 67"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8"/>
        <p:cNvGrpSpPr/>
        <p:nvPr/>
      </p:nvGrpSpPr>
      <p:grpSpPr>
        <a:xfrm>
          <a:off x="0" y="0"/>
          <a:ext cx="0" cy="0"/>
          <a:chOff x="0" y="0"/>
          <a:chExt cx="0" cy="0"/>
        </a:xfrm>
      </p:grpSpPr>
      <p:pic>
        <p:nvPicPr>
          <p:cNvPr id="69" name="Shape 69"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End">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4570050" y="564750"/>
            <a:ext cx="4106100" cy="4014000"/>
          </a:xfrm>
          <a:prstGeom prst="rect">
            <a:avLst/>
          </a:prstGeom>
        </p:spPr>
        <p:txBody>
          <a:bodyPr lIns="91425" tIns="91425" rIns="91425" bIns="91425" anchor="ctr" anchorCtr="0"/>
          <a:lstStyle>
            <a:lvl1pPr lvl="0">
              <a:spcBef>
                <a:spcPts val="0"/>
              </a:spcBef>
              <a:buClr>
                <a:srgbClr val="FFFFFF"/>
              </a:buClr>
              <a:defRPr>
                <a:solidFill>
                  <a:srgbClr val="FFFFFF"/>
                </a:solidFill>
              </a:defRPr>
            </a:lvl1pPr>
            <a:lvl2pPr lvl="1">
              <a:spcBef>
                <a:spcPts val="0"/>
              </a:spcBef>
              <a:buClr>
                <a:srgbClr val="FFFFFF"/>
              </a:buClr>
              <a:defRPr>
                <a:solidFill>
                  <a:srgbClr val="FFFFFF"/>
                </a:solidFill>
              </a:defRPr>
            </a:lvl2pPr>
            <a:lvl3pPr lvl="2">
              <a:spcBef>
                <a:spcPts val="0"/>
              </a:spcBef>
              <a:buClr>
                <a:srgbClr val="FFFFFF"/>
              </a:buClr>
              <a:defRPr>
                <a:solidFill>
                  <a:srgbClr val="FFFFFF"/>
                </a:solidFill>
              </a:defRPr>
            </a:lvl3pPr>
            <a:lvl4pPr lvl="3">
              <a:spcBef>
                <a:spcPts val="0"/>
              </a:spcBef>
              <a:buClr>
                <a:srgbClr val="FFFFFF"/>
              </a:buClr>
              <a:defRPr>
                <a:solidFill>
                  <a:srgbClr val="FFFFFF"/>
                </a:solidFill>
              </a:defRPr>
            </a:lvl4pPr>
            <a:lvl5pPr lvl="4">
              <a:spcBef>
                <a:spcPts val="0"/>
              </a:spcBef>
              <a:buClr>
                <a:srgbClr val="FFFFFF"/>
              </a:buClr>
              <a:defRPr>
                <a:solidFill>
                  <a:srgbClr val="FFFFFF"/>
                </a:solidFill>
              </a:defRPr>
            </a:lvl5pPr>
            <a:lvl6pPr lvl="5">
              <a:spcBef>
                <a:spcPts val="0"/>
              </a:spcBef>
              <a:buClr>
                <a:srgbClr val="FFFFFF"/>
              </a:buClr>
              <a:defRPr>
                <a:solidFill>
                  <a:srgbClr val="FFFFFF"/>
                </a:solidFill>
              </a:defRPr>
            </a:lvl6pPr>
            <a:lvl7pPr lvl="6">
              <a:spcBef>
                <a:spcPts val="0"/>
              </a:spcBef>
              <a:buClr>
                <a:srgbClr val="FFFFFF"/>
              </a:buClr>
              <a:defRPr>
                <a:solidFill>
                  <a:srgbClr val="FFFFFF"/>
                </a:solidFill>
              </a:defRPr>
            </a:lvl7pPr>
            <a:lvl8pPr lvl="7">
              <a:spcBef>
                <a:spcPts val="0"/>
              </a:spcBef>
              <a:buClr>
                <a:srgbClr val="FFFFFF"/>
              </a:buClr>
              <a:defRPr>
                <a:solidFill>
                  <a:srgbClr val="FFFFFF"/>
                </a:solidFill>
              </a:defRPr>
            </a:lvl8pPr>
            <a:lvl9pPr lvl="8">
              <a:spcBef>
                <a:spcPts val="0"/>
              </a:spcBef>
              <a:buClr>
                <a:srgbClr val="FFFFFF"/>
              </a:buClr>
              <a:defRPr>
                <a:solidFill>
                  <a:srgbClr val="FFFFFF"/>
                </a:solidFill>
              </a:defRPr>
            </a:lvl9pPr>
          </a:lstStyle>
          <a:p>
            <a:endParaRPr/>
          </a:p>
        </p:txBody>
      </p:sp>
      <p:pic>
        <p:nvPicPr>
          <p:cNvPr id="72" name="Shape 72" descr="Packt-Logo-white.png"/>
          <p:cNvPicPr preferRelativeResize="0"/>
          <p:nvPr/>
        </p:nvPicPr>
        <p:blipFill>
          <a:blip r:embed="rId2">
            <a:alphaModFix/>
          </a:blip>
          <a:stretch>
            <a:fillRect/>
          </a:stretch>
        </p:blipFill>
        <p:spPr>
          <a:xfrm>
            <a:off x="112750" y="1763405"/>
            <a:ext cx="3382881" cy="161666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73"/>
        <p:cNvGrpSpPr/>
        <p:nvPr/>
      </p:nvGrpSpPr>
      <p:grpSpPr>
        <a:xfrm>
          <a:off x="0" y="0"/>
          <a:ext cx="0" cy="0"/>
          <a:chOff x="0" y="0"/>
          <a:chExt cx="0" cy="0"/>
        </a:xfrm>
      </p:grpSpPr>
      <p:pic>
        <p:nvPicPr>
          <p:cNvPr id="74" name="Shape 74"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Classic)">
    <p:bg>
      <p:bgPr>
        <a:solidFill>
          <a:srgbClr val="333333"/>
        </a:solidFill>
        <a:effectLst/>
      </p:bgPr>
    </p:bg>
    <p:spTree>
      <p:nvGrpSpPr>
        <p:cNvPr id="1" name="Shape 75"/>
        <p:cNvGrpSpPr/>
        <p:nvPr/>
      </p:nvGrpSpPr>
      <p:grpSpPr>
        <a:xfrm>
          <a:off x="0" y="0"/>
          <a:ext cx="0" cy="0"/>
          <a:chOff x="0" y="0"/>
          <a:chExt cx="0" cy="0"/>
        </a:xfrm>
      </p:grpSpPr>
      <p:pic>
        <p:nvPicPr>
          <p:cNvPr id="76" name="Shape 76"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77"/>
        <p:cNvGrpSpPr/>
        <p:nvPr/>
      </p:nvGrpSpPr>
      <p:grpSpPr>
        <a:xfrm>
          <a:off x="0" y="0"/>
          <a:ext cx="0" cy="0"/>
          <a:chOff x="0" y="0"/>
          <a:chExt cx="0" cy="0"/>
        </a:xfrm>
      </p:grpSpPr>
      <p:pic>
        <p:nvPicPr>
          <p:cNvPr id="78" name="Shape 7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79"/>
        <p:cNvGrpSpPr/>
        <p:nvPr/>
      </p:nvGrpSpPr>
      <p:grpSpPr>
        <a:xfrm>
          <a:off x="0" y="0"/>
          <a:ext cx="0" cy="0"/>
          <a:chOff x="0" y="0"/>
          <a:chExt cx="0" cy="0"/>
        </a:xfrm>
      </p:grpSpPr>
      <p:pic>
        <p:nvPicPr>
          <p:cNvPr id="80" name="Shape 80"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81"/>
        <p:cNvGrpSpPr/>
        <p:nvPr/>
      </p:nvGrpSpPr>
      <p:grpSpPr>
        <a:xfrm>
          <a:off x="0" y="0"/>
          <a:ext cx="0" cy="0"/>
          <a:chOff x="0" y="0"/>
          <a:chExt cx="0" cy="0"/>
        </a:xfrm>
      </p:grpSpPr>
      <p:pic>
        <p:nvPicPr>
          <p:cNvPr id="82" name="Shape 82"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ection and Subsection Titl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4" name="Shape 14"/>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pic>
        <p:nvPicPr>
          <p:cNvPr id="15" name="Shape 15"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83"/>
        <p:cNvGrpSpPr/>
        <p:nvPr/>
      </p:nvGrpSpPr>
      <p:grpSpPr>
        <a:xfrm>
          <a:off x="0" y="0"/>
          <a:ext cx="0" cy="0"/>
          <a:chOff x="0" y="0"/>
          <a:chExt cx="0" cy="0"/>
        </a:xfrm>
      </p:grpSpPr>
      <p:pic>
        <p:nvPicPr>
          <p:cNvPr id="84" name="Shape 84"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85"/>
        <p:cNvGrpSpPr/>
        <p:nvPr/>
      </p:nvGrpSpPr>
      <p:grpSpPr>
        <a:xfrm>
          <a:off x="0" y="0"/>
          <a:ext cx="0" cy="0"/>
          <a:chOff x="0" y="0"/>
          <a:chExt cx="0" cy="0"/>
        </a:xfrm>
      </p:grpSpPr>
      <p:pic>
        <p:nvPicPr>
          <p:cNvPr id="86" name="Shape 86"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Course Title and Author Name">
    <p:bg>
      <p:bgPr>
        <a:solidFill>
          <a:srgbClr val="F37021"/>
        </a:solidFill>
        <a:effectLst/>
      </p:bgPr>
    </p:bg>
    <p:spTree>
      <p:nvGrpSpPr>
        <p:cNvPr id="1" name="Shape 91"/>
        <p:cNvGrpSpPr/>
        <p:nvPr/>
      </p:nvGrpSpPr>
      <p:grpSpPr>
        <a:xfrm>
          <a:off x="0" y="0"/>
          <a:ext cx="0" cy="0"/>
          <a:chOff x="0" y="0"/>
          <a:chExt cx="0" cy="0"/>
        </a:xfrm>
      </p:grpSpPr>
      <p:sp>
        <p:nvSpPr>
          <p:cNvPr id="92" name="Shape 92"/>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3" name="Shape 93"/>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ection and Subsection Title">
    <p:bg>
      <p:bgPr>
        <a:solidFill>
          <a:srgbClr val="F37021"/>
        </a:solidFill>
        <a:effectLst/>
      </p:bgPr>
    </p:bg>
    <p:spTree>
      <p:nvGrpSpPr>
        <p:cNvPr id="1" name="Shape 94"/>
        <p:cNvGrpSpPr/>
        <p:nvPr/>
      </p:nvGrpSpPr>
      <p:grpSpPr>
        <a:xfrm>
          <a:off x="0" y="0"/>
          <a:ext cx="0" cy="0"/>
          <a:chOff x="0" y="0"/>
          <a:chExt cx="0" cy="0"/>
        </a:xfrm>
      </p:grpSpPr>
      <p:sp>
        <p:nvSpPr>
          <p:cNvPr id="95" name="Shape 95"/>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6" name="Shape 96"/>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04"/>
        <p:cNvGrpSpPr/>
        <p:nvPr/>
      </p:nvGrpSpPr>
      <p:grpSpPr>
        <a:xfrm>
          <a:off x="0" y="0"/>
          <a:ext cx="0" cy="0"/>
          <a:chOff x="0" y="0"/>
          <a:chExt cx="0" cy="0"/>
        </a:xfrm>
      </p:grpSpPr>
      <p:sp>
        <p:nvSpPr>
          <p:cNvPr id="105" name="Shape 105"/>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06" name="Shape 10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07" name="Shape 107"/>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8" name="Shape 108"/>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sp>
        <p:nvSpPr>
          <p:cNvPr id="109" name="Shape 109"/>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0"/>
        <p:cNvGrpSpPr/>
        <p:nvPr/>
      </p:nvGrpSpPr>
      <p:grpSpPr>
        <a:xfrm>
          <a:off x="0" y="0"/>
          <a:ext cx="0" cy="0"/>
          <a:chOff x="0" y="0"/>
          <a:chExt cx="0" cy="0"/>
        </a:xfrm>
      </p:grpSpPr>
      <p:sp>
        <p:nvSpPr>
          <p:cNvPr id="111" name="Shape 111"/>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12" name="Shape 112"/>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13" name="Shape 113"/>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rtl="0">
              <a:spcBef>
                <a:spcPts val="0"/>
              </a:spcBef>
              <a:buSzPct val="100000"/>
              <a:defRPr sz="20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Main Point">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90250" y="488250"/>
            <a:ext cx="8034000" cy="4090800"/>
          </a:xfrm>
          <a:prstGeom prst="rect">
            <a:avLst/>
          </a:prstGeom>
        </p:spPr>
        <p:txBody>
          <a:bodyPr lIns="91425" tIns="91425" rIns="91425" bIns="91425" anchor="ctr" anchorCtr="0"/>
          <a:lstStyle>
            <a:lvl1pPr lvl="0" rtl="0">
              <a:spcBef>
                <a:spcPts val="0"/>
              </a:spcBef>
              <a:buSzPct val="100000"/>
              <a:defRPr sz="6000"/>
            </a:lvl1pPr>
            <a:lvl2pPr lvl="1" rtl="0">
              <a:spcBef>
                <a:spcPts val="0"/>
              </a:spcBef>
              <a:buSzPct val="100000"/>
              <a:defRPr sz="6000"/>
            </a:lvl2pPr>
            <a:lvl3pPr lvl="2" rtl="0">
              <a:spcBef>
                <a:spcPts val="0"/>
              </a:spcBef>
              <a:buSzPct val="100000"/>
              <a:defRPr sz="6000"/>
            </a:lvl3pPr>
            <a:lvl4pPr lvl="3" rtl="0">
              <a:spcBef>
                <a:spcPts val="0"/>
              </a:spcBef>
              <a:buSzPct val="100000"/>
              <a:defRPr sz="6000"/>
            </a:lvl4pPr>
            <a:lvl5pPr lvl="4" rtl="0">
              <a:spcBef>
                <a:spcPts val="0"/>
              </a:spcBef>
              <a:buSzPct val="100000"/>
              <a:defRPr sz="6000"/>
            </a:lvl5pPr>
            <a:lvl6pPr lvl="5" rtl="0">
              <a:spcBef>
                <a:spcPts val="0"/>
              </a:spcBef>
              <a:buSzPct val="100000"/>
              <a:defRPr sz="6000"/>
            </a:lvl6pPr>
            <a:lvl7pPr lvl="6" rtl="0">
              <a:spcBef>
                <a:spcPts val="0"/>
              </a:spcBef>
              <a:buSzPct val="100000"/>
              <a:defRPr sz="6000"/>
            </a:lvl7pPr>
            <a:lvl8pPr lvl="7" rtl="0">
              <a:spcBef>
                <a:spcPts val="0"/>
              </a:spcBef>
              <a:buSzPct val="100000"/>
              <a:defRPr sz="6000"/>
            </a:lvl8pPr>
            <a:lvl9pPr lvl="8" rtl="0">
              <a:spcBef>
                <a:spcPts val="0"/>
              </a:spcBef>
              <a:buSzPct val="100000"/>
              <a:defRPr sz="60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aption">
    <p:spTree>
      <p:nvGrpSpPr>
        <p:cNvPr id="1" name="Shape 133"/>
        <p:cNvGrpSpPr/>
        <p:nvPr/>
      </p:nvGrpSpPr>
      <p:grpSpPr>
        <a:xfrm>
          <a:off x="0" y="0"/>
          <a:ext cx="0" cy="0"/>
          <a:chOff x="0" y="0"/>
          <a:chExt cx="0" cy="0"/>
        </a:xfrm>
      </p:grpSpPr>
      <p:sp>
        <p:nvSpPr>
          <p:cNvPr id="134" name="Shape 134"/>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35" name="Shape 135"/>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36" name="Shape 136"/>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0"/>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tandalone Introduction or Summar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rtl="0">
              <a:spcBef>
                <a:spcPts val="0"/>
              </a:spcBef>
              <a:buSzPct val="100000"/>
              <a:defRPr sz="4200"/>
            </a:lvl1pPr>
            <a:lvl2pPr lvl="1" rtl="0">
              <a:spcBef>
                <a:spcPts val="0"/>
              </a:spcBef>
              <a:buSzPct val="100000"/>
              <a:defRPr sz="4200"/>
            </a:lvl2pPr>
            <a:lvl3pPr lvl="2" rtl="0">
              <a:spcBef>
                <a:spcPts val="0"/>
              </a:spcBef>
              <a:buSzPct val="100000"/>
              <a:defRPr sz="4200"/>
            </a:lvl3pPr>
            <a:lvl4pPr lvl="3" rtl="0">
              <a:spcBef>
                <a:spcPts val="0"/>
              </a:spcBef>
              <a:buSzPct val="100000"/>
              <a:defRPr sz="4200"/>
            </a:lvl4pPr>
            <a:lvl5pPr lvl="4" rtl="0">
              <a:spcBef>
                <a:spcPts val="0"/>
              </a:spcBef>
              <a:buSzPct val="100000"/>
              <a:defRPr sz="4200"/>
            </a:lvl5pPr>
            <a:lvl6pPr lvl="5" rtl="0">
              <a:spcBef>
                <a:spcPts val="0"/>
              </a:spcBef>
              <a:buSzPct val="100000"/>
              <a:defRPr sz="4200"/>
            </a:lvl6pPr>
            <a:lvl7pPr lvl="6" rtl="0">
              <a:spcBef>
                <a:spcPts val="0"/>
              </a:spcBef>
              <a:buSzPct val="100000"/>
              <a:defRPr sz="4200"/>
            </a:lvl7pPr>
            <a:lvl8pPr lvl="7" rtl="0">
              <a:spcBef>
                <a:spcPts val="0"/>
              </a:spcBef>
              <a:buSzPct val="100000"/>
              <a:defRPr sz="4200"/>
            </a:lvl8pPr>
            <a:lvl9pPr lvl="8" rtl="0">
              <a:spcBef>
                <a:spcPts val="0"/>
              </a:spcBef>
              <a:buSzPct val="100000"/>
              <a:defRPr sz="4200"/>
            </a:lvl9pPr>
          </a:lstStyle>
          <a:p>
            <a:endParaRPr/>
          </a:p>
        </p:txBody>
      </p:sp>
      <p:pic>
        <p:nvPicPr>
          <p:cNvPr id="18" name="Shape 1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Classic)">
    <p:bg>
      <p:bgPr>
        <a:solidFill>
          <a:srgbClr val="F37021"/>
        </a:solidFill>
        <a:effectLst/>
      </p:bgPr>
    </p:bg>
    <p:spTree>
      <p:nvGrpSpPr>
        <p:cNvPr id="1" name="Shape 145"/>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146"/>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14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149"/>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1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1" name="Shape 2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2" name="Shape 22"/>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3" name="Shape 23"/>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Font typeface="Calibri"/>
              <a:defRPr>
                <a:solidFill>
                  <a:srgbClr val="434343"/>
                </a:solidFill>
                <a:latin typeface="Calibri"/>
                <a:ea typeface="Calibri"/>
                <a:cs typeface="Calibri"/>
                <a:sym typeface="Calibri"/>
              </a:defRPr>
            </a:lvl8pPr>
            <a:lvl9pPr lvl="8" rtl="0">
              <a:spcBef>
                <a:spcPts val="0"/>
              </a:spcBef>
              <a:buClr>
                <a:srgbClr val="434343"/>
              </a:buClr>
              <a:buFont typeface="Calibri"/>
              <a:defRPr>
                <a:solidFill>
                  <a:srgbClr val="434343"/>
                </a:solidFill>
                <a:latin typeface="Calibri"/>
                <a:ea typeface="Calibri"/>
                <a:cs typeface="Calibri"/>
                <a:sym typeface="Calibri"/>
              </a:defRPr>
            </a:lvl9pPr>
          </a:lstStyle>
          <a:p>
            <a:endParaRPr/>
          </a:p>
        </p:txBody>
      </p:sp>
      <p:pic>
        <p:nvPicPr>
          <p:cNvPr id="24" name="Shape 24"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5"/>
        <p:cNvGrpSpPr/>
        <p:nvPr/>
      </p:nvGrpSpPr>
      <p:grpSpPr>
        <a:xfrm>
          <a:off x="0" y="0"/>
          <a:ext cx="0" cy="0"/>
          <a:chOff x="0" y="0"/>
          <a:chExt cx="0" cy="0"/>
        </a:xfrm>
      </p:grpSpPr>
      <p:sp>
        <p:nvSpPr>
          <p:cNvPr id="26" name="Shape 26"/>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7" name="Shape 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8" name="Shape 28"/>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9" name="Shape 29"/>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sp>
        <p:nvSpPr>
          <p:cNvPr id="30" name="Shape 30"/>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pic>
        <p:nvPicPr>
          <p:cNvPr id="31" name="Shape 31"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5" name="Shape 35"/>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rtl="0">
              <a:spcBef>
                <a:spcPts val="0"/>
              </a:spcBef>
              <a:buSzPct val="100000"/>
              <a:defRPr sz="20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pic>
        <p:nvPicPr>
          <p:cNvPr id="36" name="Shape 36"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7"/>
        <p:cNvGrpSpPr/>
        <p:nvPr/>
      </p:nvGrpSpPr>
      <p:grpSpPr>
        <a:xfrm>
          <a:off x="0" y="0"/>
          <a:ext cx="0" cy="0"/>
          <a:chOff x="0" y="0"/>
          <a:chExt cx="0" cy="0"/>
        </a:xfrm>
      </p:grpSpPr>
      <p:sp>
        <p:nvSpPr>
          <p:cNvPr id="38" name="Shape 38"/>
          <p:cNvSpPr txBox="1"/>
          <p:nvPr/>
        </p:nvSpPr>
        <p:spPr>
          <a:xfrm rot="10800000" flipH="1">
            <a:off x="3276600" y="25"/>
            <a:ext cx="58674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9" name="Shape 3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0" name="Shape 40"/>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41" name="Shape 41"/>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rtl="0">
              <a:spcBef>
                <a:spcPts val="0"/>
              </a:spcBef>
              <a:buClr>
                <a:schemeClr val="lt1"/>
              </a:buClr>
              <a:buFont typeface="Calibri"/>
              <a:defRPr>
                <a:solidFill>
                  <a:schemeClr val="lt1"/>
                </a:solidFill>
                <a:latin typeface="Calibri"/>
                <a:ea typeface="Calibri"/>
                <a:cs typeface="Calibri"/>
                <a:sym typeface="Calibri"/>
              </a:defRPr>
            </a:lvl1pPr>
            <a:lvl2pPr lvl="1" rtl="0">
              <a:spcBef>
                <a:spcPts val="0"/>
              </a:spcBef>
              <a:buClr>
                <a:schemeClr val="lt1"/>
              </a:buClr>
              <a:buSzPct val="100000"/>
              <a:buFont typeface="Calibri"/>
              <a:defRPr sz="1600">
                <a:solidFill>
                  <a:schemeClr val="lt1"/>
                </a:solidFill>
                <a:latin typeface="Calibri"/>
                <a:ea typeface="Calibri"/>
                <a:cs typeface="Calibri"/>
                <a:sym typeface="Calibri"/>
              </a:defRPr>
            </a:lvl2pPr>
            <a:lvl3pPr lvl="2" rtl="0">
              <a:spcBef>
                <a:spcPts val="0"/>
              </a:spcBef>
              <a:buClr>
                <a:schemeClr val="lt1"/>
              </a:buClr>
              <a:buFont typeface="Calibri"/>
              <a:defRPr>
                <a:solidFill>
                  <a:schemeClr val="lt1"/>
                </a:solidFill>
                <a:latin typeface="Calibri"/>
                <a:ea typeface="Calibri"/>
                <a:cs typeface="Calibri"/>
                <a:sym typeface="Calibri"/>
              </a:defRPr>
            </a:lvl3pPr>
            <a:lvl4pPr lvl="3" rtl="0">
              <a:spcBef>
                <a:spcPts val="0"/>
              </a:spcBef>
              <a:buClr>
                <a:schemeClr val="lt1"/>
              </a:buClr>
              <a:buSzPct val="100000"/>
              <a:buFont typeface="Calibri"/>
              <a:defRPr sz="1200">
                <a:solidFill>
                  <a:schemeClr val="lt1"/>
                </a:solidFill>
                <a:latin typeface="Calibri"/>
                <a:ea typeface="Calibri"/>
                <a:cs typeface="Calibri"/>
                <a:sym typeface="Calibri"/>
              </a:defRPr>
            </a:lvl4pPr>
            <a:lvl5pPr lvl="4" rtl="0">
              <a:spcBef>
                <a:spcPts val="0"/>
              </a:spcBef>
              <a:buClr>
                <a:schemeClr val="lt1"/>
              </a:buClr>
              <a:buSzPct val="100000"/>
              <a:buFont typeface="Calibri"/>
              <a:defRPr sz="1200">
                <a:solidFill>
                  <a:schemeClr val="lt1"/>
                </a:solidFill>
                <a:latin typeface="Calibri"/>
                <a:ea typeface="Calibri"/>
                <a:cs typeface="Calibri"/>
                <a:sym typeface="Calibri"/>
              </a:defRPr>
            </a:lvl5pPr>
            <a:lvl6pPr lvl="5" rtl="0">
              <a:spcBef>
                <a:spcPts val="0"/>
              </a:spcBef>
              <a:buClr>
                <a:schemeClr val="lt1"/>
              </a:buClr>
              <a:buSzPct val="100000"/>
              <a:buFont typeface="Calibri"/>
              <a:defRPr sz="1200">
                <a:solidFill>
                  <a:schemeClr val="lt1"/>
                </a:solidFill>
                <a:latin typeface="Calibri"/>
                <a:ea typeface="Calibri"/>
                <a:cs typeface="Calibri"/>
                <a:sym typeface="Calibri"/>
              </a:defRPr>
            </a:lvl6pPr>
            <a:lvl7pPr lvl="6" rtl="0">
              <a:spcBef>
                <a:spcPts val="0"/>
              </a:spcBef>
              <a:buClr>
                <a:schemeClr val="lt1"/>
              </a:buClr>
              <a:buSzPct val="100000"/>
              <a:buFont typeface="Calibri"/>
              <a:defRPr sz="1200">
                <a:solidFill>
                  <a:schemeClr val="lt1"/>
                </a:solidFill>
                <a:latin typeface="Calibri"/>
                <a:ea typeface="Calibri"/>
                <a:cs typeface="Calibri"/>
                <a:sym typeface="Calibri"/>
              </a:defRPr>
            </a:lvl7pPr>
            <a:lvl8pPr lvl="7" rtl="0">
              <a:spcBef>
                <a:spcPts val="0"/>
              </a:spcBef>
              <a:buClr>
                <a:schemeClr val="lt1"/>
              </a:buClr>
              <a:buSzPct val="100000"/>
              <a:buFont typeface="Calibri"/>
              <a:defRPr sz="1200">
                <a:solidFill>
                  <a:schemeClr val="lt1"/>
                </a:solidFill>
                <a:latin typeface="Calibri"/>
                <a:ea typeface="Calibri"/>
                <a:cs typeface="Calibri"/>
                <a:sym typeface="Calibri"/>
              </a:defRPr>
            </a:lvl8pPr>
            <a:lvl9pPr lvl="8" rtl="0">
              <a:spcBef>
                <a:spcPts val="0"/>
              </a:spcBef>
              <a:buClr>
                <a:schemeClr val="lt1"/>
              </a:buClr>
              <a:buSzPct val="100000"/>
              <a:buFont typeface="Calibri"/>
              <a:defRPr sz="1200">
                <a:solidFill>
                  <a:schemeClr val="lt1"/>
                </a:solidFill>
                <a:latin typeface="Calibri"/>
                <a:ea typeface="Calibri"/>
                <a:cs typeface="Calibri"/>
                <a:sym typeface="Calibri"/>
              </a:defRPr>
            </a:lvl9pPr>
          </a:lstStyle>
          <a:p>
            <a:endParaRPr/>
          </a:p>
        </p:txBody>
      </p:sp>
      <p:pic>
        <p:nvPicPr>
          <p:cNvPr id="42" name="Shape 42"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Main Poi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90250" y="488250"/>
            <a:ext cx="8034000" cy="4090800"/>
          </a:xfrm>
          <a:prstGeom prst="rect">
            <a:avLst/>
          </a:prstGeom>
        </p:spPr>
        <p:txBody>
          <a:bodyPr lIns="91425" tIns="91425" rIns="91425" bIns="91425" anchor="ctr" anchorCtr="0"/>
          <a:lstStyle>
            <a:lvl1pPr lvl="0" rtl="0">
              <a:spcBef>
                <a:spcPts val="0"/>
              </a:spcBef>
              <a:buSzPct val="100000"/>
              <a:defRPr sz="6000"/>
            </a:lvl1pPr>
            <a:lvl2pPr lvl="1" rtl="0">
              <a:spcBef>
                <a:spcPts val="0"/>
              </a:spcBef>
              <a:buSzPct val="100000"/>
              <a:defRPr sz="6000"/>
            </a:lvl2pPr>
            <a:lvl3pPr lvl="2" rtl="0">
              <a:spcBef>
                <a:spcPts val="0"/>
              </a:spcBef>
              <a:buSzPct val="100000"/>
              <a:defRPr sz="6000"/>
            </a:lvl3pPr>
            <a:lvl4pPr lvl="3" rtl="0">
              <a:spcBef>
                <a:spcPts val="0"/>
              </a:spcBef>
              <a:buSzPct val="100000"/>
              <a:defRPr sz="6000"/>
            </a:lvl4pPr>
            <a:lvl5pPr lvl="4" rtl="0">
              <a:spcBef>
                <a:spcPts val="0"/>
              </a:spcBef>
              <a:buSzPct val="100000"/>
              <a:defRPr sz="6000"/>
            </a:lvl5pPr>
            <a:lvl6pPr lvl="5" rtl="0">
              <a:spcBef>
                <a:spcPts val="0"/>
              </a:spcBef>
              <a:buSzPct val="100000"/>
              <a:defRPr sz="6000"/>
            </a:lvl6pPr>
            <a:lvl7pPr lvl="6" rtl="0">
              <a:spcBef>
                <a:spcPts val="0"/>
              </a:spcBef>
              <a:buSzPct val="100000"/>
              <a:defRPr sz="6000"/>
            </a:lvl7pPr>
            <a:lvl8pPr lvl="7" rtl="0">
              <a:spcBef>
                <a:spcPts val="0"/>
              </a:spcBef>
              <a:buSzPct val="100000"/>
              <a:defRPr sz="6000"/>
            </a:lvl8pPr>
            <a:lvl9pPr lvl="8" rtl="0">
              <a:spcBef>
                <a:spcPts val="0"/>
              </a:spcBef>
              <a:buSzPct val="100000"/>
              <a:defRPr sz="6000"/>
            </a:lvl9pPr>
          </a:lstStyle>
          <a:p>
            <a:endParaRPr/>
          </a:p>
        </p:txBody>
      </p:sp>
      <p:pic>
        <p:nvPicPr>
          <p:cNvPr id="45" name="Shape 45"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plit Summary">
    <p:spTree>
      <p:nvGrpSpPr>
        <p:cNvPr id="1" name="Shape 46"/>
        <p:cNvGrpSpPr/>
        <p:nvPr/>
      </p:nvGrpSpPr>
      <p:grpSpPr>
        <a:xfrm>
          <a:off x="0" y="0"/>
          <a:ext cx="0" cy="0"/>
          <a:chOff x="0" y="0"/>
          <a:chExt cx="0" cy="0"/>
        </a:xfrm>
      </p:grpSpPr>
      <p:sp>
        <p:nvSpPr>
          <p:cNvPr id="47" name="Shape 47"/>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48" name="Shape 48"/>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Clr>
                <a:srgbClr val="434343"/>
              </a:buClr>
              <a:buSzPct val="100000"/>
              <a:defRPr sz="4200">
                <a:solidFill>
                  <a:srgbClr val="434343"/>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50" name="Shape 50"/>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rtl="0">
              <a:lnSpc>
                <a:spcPct val="100000"/>
              </a:lnSpc>
              <a:spcBef>
                <a:spcPts val="0"/>
              </a:spcBef>
              <a:spcAft>
                <a:spcPts val="0"/>
              </a:spcAft>
              <a:buSzPct val="100000"/>
              <a:buFont typeface="Calibri"/>
              <a:buNone/>
              <a:defRPr sz="2100">
                <a:latin typeface="Calibri"/>
                <a:ea typeface="Calibri"/>
                <a:cs typeface="Calibri"/>
                <a:sym typeface="Calibri"/>
              </a:defRPr>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51" name="Shape 51"/>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52" name="Shape 52"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theme" Target="../theme/theme2.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lt2"/>
                </a:solidFill>
                <a:latin typeface="Roboto"/>
                <a:ea typeface="Roboto"/>
                <a:cs typeface="Roboto"/>
                <a:sym typeface="Roboto"/>
              </a:rPr>
              <a:pPr lvl="0" algn="r" rtl="0">
                <a:spcBef>
                  <a:spcPts val="0"/>
                </a:spcBef>
                <a:buNone/>
              </a:p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89" name="Shape 89"/>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90" name="Shape 90"/>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lt2"/>
                </a:solidFill>
                <a:latin typeface="Roboto"/>
                <a:ea typeface="Roboto"/>
                <a:cs typeface="Roboto"/>
                <a:sym typeface="Roboto"/>
              </a:rPr>
              <a:pPr lvl="0" algn="r" rtl="0">
                <a:spcBef>
                  <a:spcPts val="0"/>
                </a:spcBef>
                <a:buNone/>
              </a:p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3" r:id="rId3"/>
    <p:sldLayoutId id="2147483674" r:id="rId4"/>
    <p:sldLayoutId id="2147483676" r:id="rId5"/>
    <p:sldLayoutId id="2147483679" r:id="rId6"/>
    <p:sldLayoutId id="2147483681" r:id="rId7"/>
    <p:sldLayoutId id="2147483683"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OfficeDev/PnP-PowerShell/wiki/How-to-use-the-Windows-Credential-Manager-to-ease-authentication-with-PnP-PowerShell" TargetMode="External"/><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a:t>Overview of PnP-PowerShell capabilities</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GB" dirty="0"/>
              <a:t>Getting Started with PnP-PowerShell</a:t>
            </a:r>
            <a:endParaRPr lang="e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dirty="0">
                <a:latin typeface="Calibri"/>
                <a:ea typeface="Calibri"/>
                <a:cs typeface="Calibri"/>
                <a:sym typeface="Calibri"/>
              </a:rPr>
              <a:t>PnP PowerShell - Overview</a:t>
            </a:r>
          </a:p>
        </p:txBody>
      </p:sp>
      <p:sp>
        <p:nvSpPr>
          <p:cNvPr id="202" name="Shape 202"/>
          <p:cNvSpPr txBox="1">
            <a:spLocks noGrp="1"/>
          </p:cNvSpPr>
          <p:nvPr>
            <p:ph type="body" idx="1"/>
          </p:nvPr>
        </p:nvSpPr>
        <p:spPr>
          <a:xfrm>
            <a:off x="228600" y="1809750"/>
            <a:ext cx="8686800" cy="3050874"/>
          </a:xfrm>
          <a:prstGeom prst="rect">
            <a:avLst/>
          </a:prstGeom>
        </p:spPr>
        <p:txBody>
          <a:bodyPr lIns="91425" tIns="91425" rIns="91425" bIns="91425" anchor="t" anchorCtr="0">
            <a:noAutofit/>
          </a:bodyPr>
          <a:lstStyle/>
          <a:p>
            <a:pPr marL="342900" lvl="0" indent="-342900">
              <a:buFont typeface="Arial" panose="020B0604020202020204" pitchFamily="34" charset="0"/>
              <a:buChar char="•"/>
            </a:pPr>
            <a:r>
              <a:rPr lang="en-GB" dirty="0"/>
              <a:t>Installation from PowerShellGet commands</a:t>
            </a:r>
          </a:p>
          <a:p>
            <a:pPr marL="342900" lvl="0" indent="-342900">
              <a:buFont typeface="Arial" panose="020B0604020202020204" pitchFamily="34" charset="0"/>
              <a:buChar char="•"/>
            </a:pPr>
            <a:endParaRPr lang="en-GB" dirty="0"/>
          </a:p>
          <a:p>
            <a:pPr marL="342900" lvl="0" indent="-342900">
              <a:buFont typeface="Arial" panose="020B0604020202020204" pitchFamily="34" charset="0"/>
              <a:buChar char="•"/>
            </a:pPr>
            <a:endParaRPr lang="en-GB" dirty="0"/>
          </a:p>
          <a:p>
            <a:pPr marL="342900" lvl="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Updating with </a:t>
            </a:r>
            <a:r>
              <a:rPr lang="en-US" altLang="en-US" dirty="0">
                <a:solidFill>
                  <a:srgbClr val="0086B3"/>
                </a:solidFill>
                <a:latin typeface="Calibri" panose="020F0502020204030204" pitchFamily="34" charset="0"/>
                <a:ea typeface="SFMono-Regular"/>
                <a:cs typeface="Calibri" panose="020F0502020204030204" pitchFamily="34" charset="0"/>
              </a:rPr>
              <a:t>Update-Module</a:t>
            </a:r>
            <a:r>
              <a:rPr lang="en-US" altLang="en-US" dirty="0">
                <a:solidFill>
                  <a:srgbClr val="24292E"/>
                </a:solidFill>
                <a:latin typeface="Calibri" panose="020F0502020204030204" pitchFamily="34" charset="0"/>
                <a:ea typeface="SFMono-Regular"/>
                <a:cs typeface="Calibri" panose="020F0502020204030204" pitchFamily="34" charset="0"/>
              </a:rPr>
              <a:t> </a:t>
            </a:r>
            <a:r>
              <a:rPr lang="en-US" altLang="en-US" dirty="0" err="1">
                <a:solidFill>
                  <a:srgbClr val="24292E"/>
                </a:solidFill>
                <a:latin typeface="Calibri" panose="020F0502020204030204" pitchFamily="34" charset="0"/>
                <a:ea typeface="SFMono-Regular"/>
                <a:cs typeface="Calibri" panose="020F0502020204030204" pitchFamily="34" charset="0"/>
              </a:rPr>
              <a:t>SharePointPnPPowerShell</a:t>
            </a:r>
            <a:r>
              <a:rPr lang="en-US" altLang="en-US" dirty="0">
                <a:solidFill>
                  <a:srgbClr val="A71D5D"/>
                </a:solidFill>
                <a:latin typeface="Calibri" panose="020F0502020204030204" pitchFamily="34" charset="0"/>
                <a:ea typeface="SFMono-Regular"/>
                <a:cs typeface="Calibri" panose="020F0502020204030204" pitchFamily="34" charset="0"/>
              </a:rPr>
              <a:t>*</a:t>
            </a:r>
            <a:r>
              <a:rPr lang="en-US" altLang="en-US" sz="800" dirty="0">
                <a:solidFill>
                  <a:schemeClr val="tx1"/>
                </a:solidFill>
              </a:rPr>
              <a:t> </a:t>
            </a:r>
            <a:endParaRPr lang="en-GB" dirty="0"/>
          </a:p>
          <a:p>
            <a:pPr marL="342900" lvl="0" indent="-342900">
              <a:buFont typeface="Arial" panose="020B0604020202020204" pitchFamily="34" charset="0"/>
              <a:buChar char="•"/>
            </a:pPr>
            <a:endParaRPr lang="en-GB" dirty="0"/>
          </a:p>
        </p:txBody>
      </p:sp>
      <p:pic>
        <p:nvPicPr>
          <p:cNvPr id="1026" name="Picture 2" descr="PowerShell 5.0 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3335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609600" y="2266950"/>
            <a:ext cx="5105400" cy="14954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471900" y="738725"/>
            <a:ext cx="6157500" cy="767700"/>
          </a:xfrm>
          <a:prstGeom prst="rect">
            <a:avLst/>
          </a:prstGeom>
        </p:spPr>
        <p:txBody>
          <a:bodyPr lIns="91425" tIns="91425" rIns="91425" bIns="91425" anchor="b" anchorCtr="0">
            <a:noAutofit/>
          </a:bodyPr>
          <a:lstStyle/>
          <a:p>
            <a:pPr lvl="0" rtl="0">
              <a:spcBef>
                <a:spcPts val="0"/>
              </a:spcBef>
              <a:buNone/>
            </a:pPr>
            <a:r>
              <a:rPr lang="en" dirty="0">
                <a:latin typeface="Calibri"/>
                <a:ea typeface="Calibri"/>
                <a:cs typeface="Calibri"/>
                <a:sym typeface="Calibri"/>
              </a:rPr>
              <a:t>PnP PowerShell – Getting Started</a:t>
            </a:r>
          </a:p>
        </p:txBody>
      </p:sp>
      <p:sp>
        <p:nvSpPr>
          <p:cNvPr id="202" name="Shape 202"/>
          <p:cNvSpPr txBox="1">
            <a:spLocks noGrp="1"/>
          </p:cNvSpPr>
          <p:nvPr>
            <p:ph type="body" idx="1"/>
          </p:nvPr>
        </p:nvSpPr>
        <p:spPr>
          <a:xfrm>
            <a:off x="228600" y="2038350"/>
            <a:ext cx="8686800" cy="2822274"/>
          </a:xfrm>
          <a:prstGeom prst="rect">
            <a:avLst/>
          </a:prstGeom>
        </p:spPr>
        <p:txBody>
          <a:bodyPr lIns="91425" tIns="91425" rIns="91425" bIns="91425" anchor="t" anchorCtr="0">
            <a:noAutofit/>
          </a:bodyPr>
          <a:lstStyle/>
          <a:p>
            <a:pPr marL="457200" indent="-355600">
              <a:buFont typeface="Calibri"/>
              <a:buChar char="●"/>
            </a:pPr>
            <a:r>
              <a:rPr lang="en-US" altLang="en-US" dirty="0">
                <a:solidFill>
                  <a:srgbClr val="24292E"/>
                </a:solidFill>
                <a:latin typeface="Calibri" panose="020F0502020204030204" pitchFamily="34" charset="0"/>
                <a:ea typeface="SFMono-Regular"/>
                <a:cs typeface="Calibri" panose="020F0502020204030204" pitchFamily="34" charset="0"/>
              </a:rPr>
              <a:t>Connecting to SPO:</a:t>
            </a:r>
            <a:r>
              <a:rPr lang="en-US" altLang="en-US" dirty="0">
                <a:solidFill>
                  <a:srgbClr val="0086B3"/>
                </a:solidFill>
                <a:latin typeface="Calibri" panose="020F0502020204030204" pitchFamily="34" charset="0"/>
                <a:ea typeface="SFMono-Regular"/>
                <a:cs typeface="Calibri" panose="020F0502020204030204" pitchFamily="34" charset="0"/>
              </a:rPr>
              <a:t> Connect-</a:t>
            </a:r>
            <a:r>
              <a:rPr lang="en-US" altLang="en-US" dirty="0" err="1">
                <a:solidFill>
                  <a:srgbClr val="0086B3"/>
                </a:solidFill>
                <a:latin typeface="Calibri" panose="020F0502020204030204" pitchFamily="34" charset="0"/>
                <a:ea typeface="SFMono-Regular"/>
                <a:cs typeface="Calibri" panose="020F0502020204030204" pitchFamily="34" charset="0"/>
              </a:rPr>
              <a:t>PnPOnline</a:t>
            </a:r>
            <a:r>
              <a:rPr lang="en-US" altLang="en-US" dirty="0">
                <a:solidFill>
                  <a:srgbClr val="24292E"/>
                </a:solidFill>
                <a:latin typeface="Calibri" panose="020F0502020204030204" pitchFamily="34" charset="0"/>
                <a:ea typeface="SFMono-Regular"/>
                <a:cs typeface="Calibri" panose="020F0502020204030204" pitchFamily="34" charset="0"/>
              </a:rPr>
              <a:t> –</a:t>
            </a:r>
            <a:r>
              <a:rPr lang="en-US" altLang="en-US" dirty="0" err="1">
                <a:solidFill>
                  <a:srgbClr val="24292E"/>
                </a:solidFill>
                <a:latin typeface="Calibri" panose="020F0502020204030204" pitchFamily="34" charset="0"/>
                <a:ea typeface="SFMono-Regular"/>
                <a:cs typeface="Calibri" panose="020F0502020204030204" pitchFamily="34" charset="0"/>
              </a:rPr>
              <a:t>Url</a:t>
            </a:r>
            <a:r>
              <a:rPr lang="en-US" altLang="en-US" dirty="0">
                <a:solidFill>
                  <a:srgbClr val="24292E"/>
                </a:solidFill>
                <a:latin typeface="Calibri" panose="020F0502020204030204" pitchFamily="34" charset="0"/>
                <a:ea typeface="SFMono-Regular"/>
                <a:cs typeface="Calibri" panose="020F0502020204030204" pitchFamily="34" charset="0"/>
              </a:rPr>
              <a:t> https:</a:t>
            </a:r>
            <a:r>
              <a:rPr lang="en-US" altLang="en-US" dirty="0">
                <a:solidFill>
                  <a:srgbClr val="A71D5D"/>
                </a:solidFill>
                <a:latin typeface="Calibri" panose="020F0502020204030204" pitchFamily="34" charset="0"/>
                <a:ea typeface="SFMono-Regular"/>
                <a:cs typeface="Calibri" panose="020F0502020204030204" pitchFamily="34" charset="0"/>
              </a:rPr>
              <a:t>//</a:t>
            </a:r>
            <a:r>
              <a:rPr lang="en-US" altLang="en-US" dirty="0">
                <a:solidFill>
                  <a:srgbClr val="24292E"/>
                </a:solidFill>
                <a:latin typeface="Calibri" panose="020F0502020204030204" pitchFamily="34" charset="0"/>
                <a:ea typeface="SFMono-Regular"/>
                <a:cs typeface="Calibri" panose="020F0502020204030204" pitchFamily="34" charset="0"/>
              </a:rPr>
              <a:t>yoursite.sharepoint.com </a:t>
            </a:r>
            <a:br>
              <a:rPr lang="en-US" altLang="en-US" dirty="0">
                <a:solidFill>
                  <a:srgbClr val="24292E"/>
                </a:solidFill>
                <a:latin typeface="Calibri" panose="020F0502020204030204" pitchFamily="34" charset="0"/>
                <a:ea typeface="SFMono-Regular"/>
                <a:cs typeface="Calibri" panose="020F0502020204030204" pitchFamily="34" charset="0"/>
              </a:rPr>
            </a:br>
            <a:r>
              <a:rPr lang="en-US" altLang="en-US" dirty="0">
                <a:solidFill>
                  <a:srgbClr val="24292E"/>
                </a:solidFill>
                <a:latin typeface="Calibri" panose="020F0502020204030204" pitchFamily="34" charset="0"/>
                <a:ea typeface="SFMono-Regular"/>
                <a:cs typeface="Calibri" panose="020F0502020204030204" pitchFamily="34" charset="0"/>
              </a:rPr>
              <a:t>–Credentials </a:t>
            </a:r>
            <a:r>
              <a:rPr lang="en-US" altLang="en-US" dirty="0">
                <a:solidFill>
                  <a:srgbClr val="A71D5D"/>
                </a:solidFill>
                <a:latin typeface="Calibri" panose="020F0502020204030204" pitchFamily="34" charset="0"/>
                <a:ea typeface="SFMono-Regular"/>
                <a:cs typeface="Calibri" panose="020F0502020204030204" pitchFamily="34" charset="0"/>
              </a:rPr>
              <a:t>(</a:t>
            </a:r>
            <a:r>
              <a:rPr lang="en-US" altLang="en-US" dirty="0">
                <a:solidFill>
                  <a:srgbClr val="0086B3"/>
                </a:solidFill>
                <a:latin typeface="Calibri" panose="020F0502020204030204" pitchFamily="34" charset="0"/>
                <a:ea typeface="SFMono-Regular"/>
                <a:cs typeface="Calibri" panose="020F0502020204030204" pitchFamily="34" charset="0"/>
              </a:rPr>
              <a:t>Get-Credential</a:t>
            </a:r>
            <a:r>
              <a:rPr lang="en-US" altLang="en-US" dirty="0">
                <a:solidFill>
                  <a:srgbClr val="A71D5D"/>
                </a:solidFill>
                <a:latin typeface="Calibri" panose="020F0502020204030204" pitchFamily="34" charset="0"/>
                <a:ea typeface="SFMono-Regular"/>
                <a:cs typeface="Calibri" panose="020F0502020204030204" pitchFamily="34" charset="0"/>
              </a:rPr>
              <a:t>)</a:t>
            </a:r>
            <a:r>
              <a:rPr lang="en-US" altLang="en-US" sz="800" dirty="0">
                <a:solidFill>
                  <a:schemeClr val="tx1"/>
                </a:solidFill>
                <a:latin typeface="Calibri" panose="020F0502020204030204" pitchFamily="34" charset="0"/>
                <a:cs typeface="Calibri" panose="020F0502020204030204" pitchFamily="34" charset="0"/>
              </a:rPr>
              <a:t> </a:t>
            </a:r>
            <a:endParaRPr lang="en-US" altLang="en-US" sz="4800" dirty="0">
              <a:solidFill>
                <a:schemeClr val="tx1"/>
              </a:solidFill>
              <a:latin typeface="Calibri" panose="020F0502020204030204" pitchFamily="34" charset="0"/>
              <a:cs typeface="Calibri" panose="020F0502020204030204" pitchFamily="34" charset="0"/>
            </a:endParaRPr>
          </a:p>
          <a:p>
            <a:pPr marL="457200" lvl="0" indent="-355600">
              <a:buChar char="●"/>
            </a:pPr>
            <a:r>
              <a:rPr lang="en-GB" dirty="0"/>
              <a:t>Getting all command list: </a:t>
            </a:r>
            <a:r>
              <a:rPr lang="en-US" altLang="en-US" dirty="0">
                <a:solidFill>
                  <a:srgbClr val="0086B3"/>
                </a:solidFill>
                <a:latin typeface="Calibri" panose="020F0502020204030204" pitchFamily="34" charset="0"/>
                <a:ea typeface="SFMono-Regular"/>
                <a:cs typeface="Calibri" panose="020F0502020204030204" pitchFamily="34" charset="0"/>
              </a:rPr>
              <a:t>Get-Command</a:t>
            </a:r>
            <a:r>
              <a:rPr lang="en-US" altLang="en-US" dirty="0">
                <a:solidFill>
                  <a:srgbClr val="24292E"/>
                </a:solidFill>
                <a:latin typeface="Calibri" panose="020F0502020204030204" pitchFamily="34" charset="0"/>
                <a:ea typeface="SFMono-Regular"/>
                <a:cs typeface="Calibri" panose="020F0502020204030204" pitchFamily="34" charset="0"/>
              </a:rPr>
              <a:t> –Module *PnP*</a:t>
            </a:r>
          </a:p>
          <a:p>
            <a:pPr marL="457200" lvl="0" indent="-355600">
              <a:buChar char="●"/>
            </a:pPr>
            <a:r>
              <a:rPr lang="en-US" dirty="0">
                <a:solidFill>
                  <a:srgbClr val="24292E"/>
                </a:solidFill>
                <a:latin typeface="Calibri" panose="020F0502020204030204" pitchFamily="34" charset="0"/>
                <a:cs typeface="Calibri" panose="020F0502020204030204" pitchFamily="34" charset="0"/>
              </a:rPr>
              <a:t>Handy in automation scenarios – there is a way to store SPO credentials in Windows Credential Manager (</a:t>
            </a:r>
            <a:r>
              <a:rPr lang="en-US" dirty="0">
                <a:solidFill>
                  <a:srgbClr val="24292E"/>
                </a:solidFill>
                <a:latin typeface="Calibri" panose="020F0502020204030204" pitchFamily="34" charset="0"/>
                <a:cs typeface="Calibri" panose="020F0502020204030204" pitchFamily="34" charset="0"/>
                <a:hlinkClick r:id="rId3"/>
              </a:rPr>
              <a:t>wiki page</a:t>
            </a:r>
            <a:r>
              <a:rPr lang="en-US" dirty="0">
                <a:solidFill>
                  <a:srgbClr val="24292E"/>
                </a:solidFill>
                <a:latin typeface="Calibri" panose="020F0502020204030204" pitchFamily="34" charset="0"/>
                <a:cs typeface="Calibri" panose="020F0502020204030204" pitchFamily="34" charset="0"/>
              </a:rPr>
              <a:t>)</a:t>
            </a:r>
            <a:endParaRPr lang="en-GB" dirty="0"/>
          </a:p>
        </p:txBody>
      </p:sp>
      <p:pic>
        <p:nvPicPr>
          <p:cNvPr id="2" name="Picture 1"/>
          <p:cNvPicPr>
            <a:picLocks noChangeAspect="1"/>
          </p:cNvPicPr>
          <p:nvPr/>
        </p:nvPicPr>
        <p:blipFill>
          <a:blip r:embed="rId4"/>
          <a:stretch>
            <a:fillRect/>
          </a:stretch>
        </p:blipFill>
        <p:spPr>
          <a:xfrm>
            <a:off x="6477000" y="724930"/>
            <a:ext cx="2381250" cy="742950"/>
          </a:xfrm>
          <a:prstGeom prst="rect">
            <a:avLst/>
          </a:prstGeom>
        </p:spPr>
      </p:pic>
    </p:spTree>
    <p:extLst>
      <p:ext uri="{BB962C8B-B14F-4D97-AF65-F5344CB8AC3E}">
        <p14:creationId xmlns:p14="http://schemas.microsoft.com/office/powerpoint/2010/main" val="4151472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a:r>
              <a:rPr lang="en" sz="2400" dirty="0"/>
              <a:t>PnP PowerShell – </a:t>
            </a:r>
            <a:r>
              <a:rPr lang="en-GB" sz="2400" dirty="0"/>
              <a:t>Available Sections</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44500" indent="-342900">
              <a:buClr>
                <a:srgbClr val="434343"/>
              </a:buClr>
              <a:buFont typeface="Arial" panose="020B0604020202020204" pitchFamily="34" charset="0"/>
              <a:buChar char="•"/>
            </a:pPr>
            <a:r>
              <a:rPr lang="en-GB" sz="2000" b="1" dirty="0">
                <a:solidFill>
                  <a:srgbClr val="434343"/>
                </a:solidFill>
              </a:rPr>
              <a:t>Administration.</a:t>
            </a:r>
            <a:r>
              <a:rPr lang="en-GB" sz="2000" dirty="0">
                <a:solidFill>
                  <a:srgbClr val="434343"/>
                </a:solidFill>
              </a:rPr>
              <a:t> Search, Tenant Administration, Taxonomy, User Profiles</a:t>
            </a:r>
          </a:p>
          <a:p>
            <a:pPr marL="444500" indent="-342900">
              <a:buClr>
                <a:srgbClr val="434343"/>
              </a:buClr>
              <a:buFont typeface="Arial" panose="020B0604020202020204" pitchFamily="34" charset="0"/>
              <a:buChar char="•"/>
            </a:pPr>
            <a:r>
              <a:rPr lang="en-GB" sz="2000" b="1" dirty="0">
                <a:solidFill>
                  <a:srgbClr val="434343"/>
                </a:solidFill>
              </a:rPr>
              <a:t>Automation.</a:t>
            </a:r>
            <a:r>
              <a:rPr lang="en-GB" sz="2000" dirty="0">
                <a:solidFill>
                  <a:srgbClr val="434343"/>
                </a:solidFill>
              </a:rPr>
              <a:t> Base Cmdlets, Branding, Provisioning</a:t>
            </a:r>
          </a:p>
          <a:p>
            <a:pPr marL="444500" indent="-342900">
              <a:buClr>
                <a:srgbClr val="434343"/>
              </a:buClr>
              <a:buFont typeface="Arial" panose="020B0604020202020204" pitchFamily="34" charset="0"/>
              <a:buChar char="•"/>
            </a:pPr>
            <a:r>
              <a:rPr lang="en-GB" sz="2000" b="1" dirty="0">
                <a:solidFill>
                  <a:srgbClr val="434343"/>
                </a:solidFill>
              </a:rPr>
              <a:t>Content.</a:t>
            </a:r>
            <a:r>
              <a:rPr lang="en-GB" sz="2000" dirty="0">
                <a:solidFill>
                  <a:srgbClr val="434343"/>
                </a:solidFill>
              </a:rPr>
              <a:t> Apps, Web Parts, Workflows</a:t>
            </a:r>
          </a:p>
          <a:p>
            <a:pPr marL="444500" indent="-342900">
              <a:buClr>
                <a:srgbClr val="434343"/>
              </a:buClr>
              <a:buFont typeface="Arial" panose="020B0604020202020204" pitchFamily="34" charset="0"/>
              <a:buChar char="•"/>
            </a:pPr>
            <a:r>
              <a:rPr lang="en-GB" sz="2000" b="1" dirty="0">
                <a:solidFill>
                  <a:srgbClr val="434343"/>
                </a:solidFill>
              </a:rPr>
              <a:t>Functions.</a:t>
            </a:r>
            <a:r>
              <a:rPr lang="en-GB" sz="2000" dirty="0">
                <a:solidFill>
                  <a:srgbClr val="434343"/>
                </a:solidFill>
              </a:rPr>
              <a:t> Event Receivers, Features, Information Management, Microsoft Graph, Publishing, User and Group Management</a:t>
            </a:r>
          </a:p>
          <a:p>
            <a:pPr marL="444500" indent="-342900">
              <a:buClr>
                <a:srgbClr val="434343"/>
              </a:buClr>
              <a:buFont typeface="Arial" panose="020B0604020202020204" pitchFamily="34" charset="0"/>
              <a:buChar char="•"/>
            </a:pPr>
            <a:r>
              <a:rPr lang="en-GB" sz="2000" b="1" dirty="0">
                <a:solidFill>
                  <a:srgbClr val="434343"/>
                </a:solidFill>
              </a:rPr>
              <a:t>Structure.</a:t>
            </a:r>
            <a:r>
              <a:rPr lang="en-GB" sz="2000" dirty="0">
                <a:solidFill>
                  <a:srgbClr val="434343"/>
                </a:solidFill>
              </a:rPr>
              <a:t> Content Types, Document Sets, Fields, Files and Folders, Lists, SharePoint Recycle Bin, Sites, Webs</a:t>
            </a:r>
          </a:p>
          <a:p>
            <a:pPr marL="101600">
              <a:buClr>
                <a:srgbClr val="434343"/>
              </a:buClr>
            </a:pPr>
            <a:endParaRPr lang="en-GB" sz="2000" dirty="0">
              <a:solidFill>
                <a:srgbClr val="434343"/>
              </a:solidFill>
            </a:endParaRPr>
          </a:p>
          <a:p>
            <a:pPr marL="444500" indent="-342900">
              <a:buClr>
                <a:srgbClr val="434343"/>
              </a:buClr>
              <a:buFont typeface="Arial" panose="020B0604020202020204" pitchFamily="34" charset="0"/>
              <a:buChar char="•"/>
            </a:pPr>
            <a:endParaRPr lang="en-GB" sz="2000" dirty="0">
              <a:solidFill>
                <a:srgbClr val="434343"/>
              </a:solidFill>
            </a:endParaRPr>
          </a:p>
          <a:p>
            <a:pPr marL="444500" indent="-342900">
              <a:buClr>
                <a:srgbClr val="434343"/>
              </a:buClr>
              <a:buFont typeface="Arial" panose="020B0604020202020204" pitchFamily="34" charset="0"/>
              <a:buChar char="•"/>
            </a:pPr>
            <a:endParaRPr lang="en-GB" sz="2000" dirty="0">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490250" y="488250"/>
            <a:ext cx="8034000" cy="4090800"/>
          </a:xfrm>
          <a:prstGeom prst="rect">
            <a:avLst/>
          </a:prstGeom>
        </p:spPr>
        <p:txBody>
          <a:bodyPr lIns="91425" tIns="91425" rIns="91425" bIns="91425" anchor="ctr" anchorCtr="0">
            <a:noAutofit/>
          </a:bodyPr>
          <a:lstStyle/>
          <a:p>
            <a:pPr lvl="0" rtl="0">
              <a:spcBef>
                <a:spcPts val="0"/>
              </a:spcBef>
              <a:buNone/>
            </a:pPr>
            <a:r>
              <a:rPr lang="en" dirty="0"/>
              <a:t>Short demo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GB" sz="2200" dirty="0" smtClean="0"/>
              <a:t>Section summary</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a:buClr>
                <a:srgbClr val="434343"/>
              </a:buClr>
              <a:buChar char="●"/>
            </a:pPr>
            <a:r>
              <a:rPr lang="en-GB" sz="2000" dirty="0" smtClean="0">
                <a:solidFill>
                  <a:srgbClr val="434343"/>
                </a:solidFill>
              </a:rPr>
              <a:t>PowerShell framework</a:t>
            </a:r>
          </a:p>
          <a:p>
            <a:pPr marL="457200" lvl="0" indent="-355600">
              <a:buClr>
                <a:srgbClr val="434343"/>
              </a:buClr>
              <a:buChar char="●"/>
            </a:pPr>
            <a:r>
              <a:rPr lang="en-GB" sz="2000" dirty="0" smtClean="0">
                <a:solidFill>
                  <a:srgbClr val="434343"/>
                </a:solidFill>
              </a:rPr>
              <a:t>PowerShellGet</a:t>
            </a:r>
          </a:p>
          <a:p>
            <a:pPr marL="457200" lvl="0" indent="-355600">
              <a:buClr>
                <a:srgbClr val="434343"/>
              </a:buClr>
              <a:buChar char="●"/>
            </a:pPr>
            <a:r>
              <a:rPr lang="en-GB" sz="2000" dirty="0" smtClean="0">
                <a:solidFill>
                  <a:srgbClr val="434343"/>
                </a:solidFill>
              </a:rPr>
              <a:t>PnP-PowerShell module</a:t>
            </a:r>
          </a:p>
          <a:p>
            <a:pPr marL="457200" lvl="0" indent="-355600">
              <a:buClr>
                <a:srgbClr val="434343"/>
              </a:buClr>
              <a:buChar char="●"/>
            </a:pPr>
            <a:r>
              <a:rPr lang="en-GB" sz="2000" dirty="0" smtClean="0">
                <a:solidFill>
                  <a:srgbClr val="434343"/>
                </a:solidFill>
              </a:rPr>
              <a:t>Saving login info in </a:t>
            </a:r>
            <a:r>
              <a:rPr lang="en-GB" sz="2000" smtClean="0">
                <a:solidFill>
                  <a:srgbClr val="434343"/>
                </a:solidFill>
              </a:rPr>
              <a:t>windows credential store</a:t>
            </a:r>
            <a:endParaRPr lang="en-GB" sz="2000" dirty="0" smtClean="0">
              <a:solidFill>
                <a:srgbClr val="434343"/>
              </a:solidFill>
            </a:endParaRPr>
          </a:p>
        </p:txBody>
      </p:sp>
    </p:spTree>
    <p:extLst>
      <p:ext uri="{BB962C8B-B14F-4D97-AF65-F5344CB8AC3E}">
        <p14:creationId xmlns:p14="http://schemas.microsoft.com/office/powerpoint/2010/main" val="502647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a:t>Existing Site Modification</a:t>
            </a:r>
            <a:endParaRPr lang="en" dirty="0"/>
          </a:p>
        </p:txBody>
      </p:sp>
    </p:spTree>
  </p:cSld>
  <p:clrMapOvr>
    <a:masterClrMapping/>
  </p:clrMapOvr>
</p:sld>
</file>

<file path=ppt/theme/theme1.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455</Words>
  <Application>Microsoft Office PowerPoint</Application>
  <PresentationFormat>On-screen Show (16:9)</PresentationFormat>
  <Paragraphs>48</Paragraphs>
  <Slides>7</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Arial</vt:lpstr>
      <vt:lpstr>Wingdings</vt:lpstr>
      <vt:lpstr>Roboto</vt:lpstr>
      <vt:lpstr>Calibri</vt:lpstr>
      <vt:lpstr>SFMono-Regular</vt:lpstr>
      <vt:lpstr>Packt</vt:lpstr>
      <vt:lpstr>Packt</vt:lpstr>
      <vt:lpstr>Overview of PnP-PowerShell capabilities</vt:lpstr>
      <vt:lpstr>PnP PowerShell - Overview</vt:lpstr>
      <vt:lpstr>PnP PowerShell – Getting Started</vt:lpstr>
      <vt:lpstr>PnP PowerShell – Available Sections</vt:lpstr>
      <vt:lpstr>Short demo</vt:lpstr>
      <vt:lpstr>Section summary</vt:lpstr>
      <vt:lpstr>Next Video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Subsection Title</dc:title>
  <cp:lastModifiedBy>Rumiancev, Oleg (MAN-MCM)</cp:lastModifiedBy>
  <cp:revision>20</cp:revision>
  <dcterms:modified xsi:type="dcterms:W3CDTF">2017-06-09T14:24:52Z</dcterms:modified>
</cp:coreProperties>
</file>